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8090"/>
    <p:restoredTop sz="86364"/>
  </p:normalViewPr>
  <p:slideViewPr>
    <p:cSldViewPr snapToGrid="0" snapToObjects="1">
      <p:cViewPr varScale="1">
        <p:scale>
          <a:sx n="129" d="100"/>
          <a:sy n="129" d="100"/>
        </p:scale>
        <p:origin x="1136" y="20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76F1F-1FDD-9448-98E9-37C448DED76A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00E04A-80E0-144B-9657-F8A3401428B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335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00E04A-80E0-144B-9657-F8A3401428B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378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0317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933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86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1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293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9299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5540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238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606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7732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62A0EC75-C986-134D-83D4-04AF0C54E492}" type="datetimeFigureOut">
              <a:rPr lang="pt-BR" smtClean="0"/>
              <a:t>23/04/18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1503764F-996E-7349-B01A-BE682FCAA7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5395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grupar 7">
            <a:extLst>
              <a:ext uri="{FF2B5EF4-FFF2-40B4-BE49-F238E27FC236}">
                <a16:creationId xmlns:a16="http://schemas.microsoft.com/office/drawing/2014/main" id="{51D39D90-6C3F-074B-A185-AE72688089B5}"/>
              </a:ext>
            </a:extLst>
          </p:cNvPr>
          <p:cNvGrpSpPr/>
          <p:nvPr userDrawn="1"/>
        </p:nvGrpSpPr>
        <p:grpSpPr>
          <a:xfrm>
            <a:off x="0" y="2"/>
            <a:ext cx="9905999" cy="6857998"/>
            <a:chOff x="0" y="2"/>
            <a:chExt cx="9905999" cy="6857998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E7BCB781-5ACA-C542-BEF1-3B4D4840AF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rot="10800000">
              <a:off x="8650942" y="3433484"/>
              <a:ext cx="1255057" cy="1255057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0E900975-5444-424F-9617-F05AA3F67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 rot="10800000">
              <a:off x="8650942" y="2"/>
              <a:ext cx="1255057" cy="1255057"/>
            </a:xfrm>
            <a:prstGeom prst="rect">
              <a:avLst/>
            </a:prstGeom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B654A2EB-5D9E-6F4E-A123-89247FCB055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2169461"/>
              <a:ext cx="1255057" cy="1255057"/>
            </a:xfrm>
            <a:prstGeom prst="rect">
              <a:avLst/>
            </a:prstGeom>
          </p:spPr>
        </p:pic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61385D56-9E3F-014F-85CE-2DDDD47ABDA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/>
            <a:stretch>
              <a:fillRect/>
            </a:stretch>
          </p:blipFill>
          <p:spPr>
            <a:xfrm>
              <a:off x="0" y="5602943"/>
              <a:ext cx="1255057" cy="12550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1588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F4C9F6-8AE6-3D47-B644-5AF1195C5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7200"/>
            <a:ext cx="9906000" cy="3430800"/>
          </a:xfrm>
        </p:spPr>
        <p:txBody>
          <a:bodyPr anchor="ctr">
            <a:normAutofit/>
          </a:bodyPr>
          <a:lstStyle/>
          <a:p>
            <a:r>
              <a:rPr lang="pt-BR" sz="7200" b="1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NOME</a:t>
            </a:r>
            <a:br>
              <a:rPr lang="pt-BR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</a:b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Cargo</a:t>
            </a:r>
            <a:br>
              <a:rPr lang="pt-BR" sz="36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</a:b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sigla</a:t>
            </a:r>
            <a:br>
              <a:rPr lang="pt-BR" sz="3600" dirty="0">
                <a:latin typeface="Trebuchet MS" panose="020B0703020202090204" pitchFamily="34" charset="0"/>
              </a:rPr>
            </a:br>
            <a:endParaRPr lang="pt-BR" sz="3600" dirty="0">
              <a:latin typeface="Trebuchet MS" panose="020B0703020202090204" pitchFamily="34" charset="0"/>
            </a:endParaRPr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CA4DF498-991F-B44C-BA0A-660836C9187E}"/>
              </a:ext>
            </a:extLst>
          </p:cNvPr>
          <p:cNvSpPr txBox="1">
            <a:spLocks/>
          </p:cNvSpPr>
          <p:nvPr/>
        </p:nvSpPr>
        <p:spPr>
          <a:xfrm rot="10800000">
            <a:off x="0" y="0"/>
            <a:ext cx="9906000" cy="3430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7200" b="1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NOME</a:t>
            </a:r>
            <a:br>
              <a:rPr lang="pt-BR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</a:b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Cargo</a:t>
            </a:r>
            <a:br>
              <a:rPr lang="pt-BR" sz="36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</a:br>
            <a:r>
              <a:rPr lang="pt-BR" sz="3600" dirty="0">
                <a:solidFill>
                  <a:schemeClr val="accent6">
                    <a:lumMod val="50000"/>
                  </a:schemeClr>
                </a:solidFill>
                <a:latin typeface="Trebuchet MS" panose="020B0703020202090204" pitchFamily="34" charset="0"/>
              </a:rPr>
              <a:t>sigla</a:t>
            </a:r>
          </a:p>
          <a:p>
            <a:endParaRPr lang="pt-BR" sz="3600" dirty="0"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29419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3</Words>
  <Application>Microsoft Macintosh PowerPoint</Application>
  <PresentationFormat>Papel A4 (210 x 297 mm)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Trebuchet MS</vt:lpstr>
      <vt:lpstr>Tema do Office</vt:lpstr>
      <vt:lpstr>NOME Cargo sigla 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Cargo sigla </dc:title>
  <dc:creator>Lenildo de Oliveira Leite</dc:creator>
  <cp:lastModifiedBy>Lenildo de Oliveira Leite</cp:lastModifiedBy>
  <cp:revision>5</cp:revision>
  <dcterms:created xsi:type="dcterms:W3CDTF">2018-04-23T17:14:35Z</dcterms:created>
  <dcterms:modified xsi:type="dcterms:W3CDTF">2018-04-23T20:46:17Z</dcterms:modified>
</cp:coreProperties>
</file>