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4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800D572-6945-6749-9A37-D9FB477F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27" y="365128"/>
            <a:ext cx="603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0144DC-A606-FB46-BCB0-7CA90CC8F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426" y="1825625"/>
            <a:ext cx="6031923" cy="414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5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800D572-6945-6749-9A37-D9FB477F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27" y="365128"/>
            <a:ext cx="603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0144DC-A606-FB46-BCB0-7CA90CC8F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426" y="1825625"/>
            <a:ext cx="6031923" cy="414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3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BC31D11-85AA-7741-8B8F-5FBCD869AF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87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3427" y="365128"/>
            <a:ext cx="603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426" y="1825625"/>
            <a:ext cx="6031923" cy="414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11" name="Imagem 10" descr="Uma imagem contendo Diagrama&#10;&#10;Descrição gerada automaticamente">
            <a:extLst>
              <a:ext uri="{FF2B5EF4-FFF2-40B4-BE49-F238E27FC236}">
                <a16:creationId xmlns:a16="http://schemas.microsoft.com/office/drawing/2014/main" id="{00A37315-A139-A14F-848E-CBDD867FA0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510" y="6310592"/>
            <a:ext cx="2467840" cy="3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8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046C661-39EC-6D45-B15D-0A40ED9FC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3427" y="365128"/>
            <a:ext cx="603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426" y="1825625"/>
            <a:ext cx="6031923" cy="414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11" name="Imagem 10" descr="Uma imagem contendo Diagrama&#10;&#10;Descrição gerada automaticamente">
            <a:extLst>
              <a:ext uri="{FF2B5EF4-FFF2-40B4-BE49-F238E27FC236}">
                <a16:creationId xmlns:a16="http://schemas.microsoft.com/office/drawing/2014/main" id="{00A37315-A139-A14F-848E-CBDD867FA0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510" y="6310592"/>
            <a:ext cx="2467840" cy="3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50FF811-3B96-0340-9EBA-23DA822304FF}"/>
              </a:ext>
            </a:extLst>
          </p:cNvPr>
          <p:cNvSpPr txBox="1"/>
          <p:nvPr/>
        </p:nvSpPr>
        <p:spPr>
          <a:xfrm>
            <a:off x="2493938" y="1480609"/>
            <a:ext cx="60930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</a:rPr>
              <a:t>Após um ano com tantos desafios, é tempo de cultivar o amor e a gratidão. Desejamos um Natal próspero junto a suas famílias e um novo ano repleto de boas colheitas. Que 2021 faça florescer a esperança de dias melhores em cada um de nós.</a:t>
            </a:r>
          </a:p>
        </p:txBody>
      </p:sp>
    </p:spTree>
    <p:extLst>
      <p:ext uri="{BB962C8B-B14F-4D97-AF65-F5344CB8AC3E}">
        <p14:creationId xmlns:p14="http://schemas.microsoft.com/office/powerpoint/2010/main" val="60562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3D5A527-274A-084E-AA8E-82DDD2BEBAB1}"/>
              </a:ext>
            </a:extLst>
          </p:cNvPr>
          <p:cNvSpPr txBox="1"/>
          <p:nvPr/>
        </p:nvSpPr>
        <p:spPr>
          <a:xfrm>
            <a:off x="2493938" y="1480609"/>
            <a:ext cx="60930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</a:rPr>
              <a:t>Após um ano com tantos desafios, é tempo de cultivar o amor e a gratidão. Desejamos um Natal próspero junto a suas famílias e um novo ano repleto de boas colheitas. Que 2021 faça florescer a esperança de dias melhores em cada um de nós.</a:t>
            </a:r>
          </a:p>
        </p:txBody>
      </p:sp>
    </p:spTree>
    <p:extLst>
      <p:ext uri="{BB962C8B-B14F-4D97-AF65-F5344CB8AC3E}">
        <p14:creationId xmlns:p14="http://schemas.microsoft.com/office/powerpoint/2010/main" val="2030319750"/>
      </p:ext>
    </p:extLst>
  </p:cSld>
  <p:clrMapOvr>
    <a:masterClrMapping/>
  </p:clrMapOvr>
</p:sld>
</file>

<file path=ppt/theme/theme1.xml><?xml version="1.0" encoding="utf-8"?>
<a:theme xmlns:a="http://schemas.openxmlformats.org/drawingml/2006/main" name="azul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rmelh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98</Words>
  <Application>Microsoft Macintosh PowerPoint</Application>
  <PresentationFormat>Apresentação na tela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azul</vt:lpstr>
      <vt:lpstr>vermelho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Lenildo de Oliveira Leite</dc:creator>
  <cp:lastModifiedBy>Lenildo de Oliveira Leite</cp:lastModifiedBy>
  <cp:revision>4</cp:revision>
  <dcterms:created xsi:type="dcterms:W3CDTF">2020-12-07T16:06:00Z</dcterms:created>
  <dcterms:modified xsi:type="dcterms:W3CDTF">2020-12-07T19:05:29Z</dcterms:modified>
</cp:coreProperties>
</file>