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napToObjects="1">
      <p:cViewPr varScale="1">
        <p:scale>
          <a:sx n="82" d="100"/>
          <a:sy n="82" d="100"/>
        </p:scale>
        <p:origin x="361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42F6-5E84-B740-AF5E-F2F2B44CE06F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3EBFE-DFF5-F545-AAE4-A870913ADC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366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42F6-5E84-B740-AF5E-F2F2B44CE06F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3EBFE-DFF5-F545-AAE4-A870913ADC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155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42F6-5E84-B740-AF5E-F2F2B44CE06F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3EBFE-DFF5-F545-AAE4-A870913ADC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7089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42F6-5E84-B740-AF5E-F2F2B44CE06F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3EBFE-DFF5-F545-AAE4-A870913ADC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1636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42F6-5E84-B740-AF5E-F2F2B44CE06F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3EBFE-DFF5-F545-AAE4-A870913ADC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5803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42F6-5E84-B740-AF5E-F2F2B44CE06F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3EBFE-DFF5-F545-AAE4-A870913ADC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4165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42F6-5E84-B740-AF5E-F2F2B44CE06F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3EBFE-DFF5-F545-AAE4-A870913ADC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9471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42F6-5E84-B740-AF5E-F2F2B44CE06F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3EBFE-DFF5-F545-AAE4-A870913ADC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7049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42F6-5E84-B740-AF5E-F2F2B44CE06F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3EBFE-DFF5-F545-AAE4-A870913ADC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2503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42F6-5E84-B740-AF5E-F2F2B44CE06F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3EBFE-DFF5-F545-AAE4-A870913ADC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6696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42F6-5E84-B740-AF5E-F2F2B44CE06F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3EBFE-DFF5-F545-AAE4-A870913ADC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7900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242F6-5E84-B740-AF5E-F2F2B44CE06F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3EBFE-DFF5-F545-AAE4-A870913ADC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8182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3EE937-5134-CD47-A1E5-D22DE178AF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488" y="-44593"/>
            <a:ext cx="7043412" cy="9950593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47A2831-DFB8-9642-9B50-227D51B15E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8568" y="4518997"/>
            <a:ext cx="5829300" cy="823411"/>
          </a:xfrm>
        </p:spPr>
        <p:txBody>
          <a:bodyPr>
            <a:normAutofit fontScale="90000"/>
          </a:bodyPr>
          <a:lstStyle/>
          <a:p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TÍTULO DO</a:t>
            </a:r>
            <a:b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DOCUMENTO</a:t>
            </a:r>
          </a:p>
        </p:txBody>
      </p:sp>
    </p:spTree>
    <p:extLst>
      <p:ext uri="{BB962C8B-B14F-4D97-AF65-F5344CB8AC3E}">
        <p14:creationId xmlns:p14="http://schemas.microsoft.com/office/powerpoint/2010/main" val="2658438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C44CAF3-40A2-7346-B2DE-AF3AFD73A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487" y="-44590"/>
            <a:ext cx="7051728" cy="9962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30323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2</Words>
  <Application>Microsoft Macintosh PowerPoint</Application>
  <PresentationFormat>Papel A4 (210 x 297 mm)</PresentationFormat>
  <Paragraphs>1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do Office</vt:lpstr>
      <vt:lpstr>TÍTULO DO DOCUMENTO</vt:lpstr>
      <vt:lpstr>Apresentação do PowerPoint</vt:lpstr>
    </vt:vector>
  </TitlesOfParts>
  <Company/>
  <LinksUpToDate>false</LinksUpToDate>
  <SharedDoc>false</SharedDoc>
  <HyperlinksChanged>false</HyperlinksChanged>
  <AppVersion>16.0012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DOCUMENTO</dc:title>
  <dc:creator>Leonardo Costa Domingues</dc:creator>
  <cp:lastModifiedBy>Leonardo Costa Domingues</cp:lastModifiedBy>
  <cp:revision>1</cp:revision>
  <dcterms:created xsi:type="dcterms:W3CDTF">2019-06-12T14:43:43Z</dcterms:created>
  <dcterms:modified xsi:type="dcterms:W3CDTF">2019-06-12T14:49:19Z</dcterms:modified>
</cp:coreProperties>
</file>